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30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32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61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934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112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735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32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59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781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63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31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1203A-4E7E-4A8C-BDAC-DD90B2C50BB5}" type="datetimeFigureOut">
              <a:rPr lang="ko-KR" altLang="en-US" smtClean="0"/>
              <a:t>2021-10-13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5600A-7C4E-44F0-B623-D9FB79EB8A9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248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프로그래밍 과제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5013176"/>
            <a:ext cx="6400800" cy="1152128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</a:rPr>
              <a:t>과목명 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산업 컴퓨터 비전 실제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학번 </a:t>
            </a:r>
            <a:r>
              <a:rPr lang="en-US" altLang="ko-KR" sz="2000" dirty="0" smtClean="0">
                <a:solidFill>
                  <a:schemeClr val="tx1"/>
                </a:solidFill>
              </a:rPr>
              <a:t>: 2020254007</a:t>
            </a:r>
          </a:p>
          <a:p>
            <a:r>
              <a:rPr lang="ko-KR" altLang="en-US" sz="2000" dirty="0" smtClean="0">
                <a:solidFill>
                  <a:schemeClr val="tx1"/>
                </a:solidFill>
              </a:rPr>
              <a:t>이름 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장민우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1025" name="_x44503944" descr="EMB00004b8c03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968500"/>
            <a:ext cx="257175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0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4.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모폴로지</a:t>
            </a:r>
            <a:r>
              <a:rPr lang="ko-KR" altLang="en-US" sz="2400" dirty="0" smtClean="0"/>
              <a:t> 필터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0"/>
            <a:ext cx="4288787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09" y="3861048"/>
            <a:ext cx="2156643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83109" y="908720"/>
            <a:ext cx="1868611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123728" y="969418"/>
            <a:ext cx="17281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Erosion, Dilation, Opening</a:t>
            </a:r>
            <a:r>
              <a:rPr lang="en-US" altLang="ko-KR" sz="1100" smtClean="0">
                <a:solidFill>
                  <a:srgbClr val="FF0000"/>
                </a:solidFill>
              </a:rPr>
              <a:t>, Closing </a:t>
            </a:r>
            <a:r>
              <a:rPr lang="ko-KR" altLang="en-US" sz="1100" dirty="0" smtClean="0">
                <a:solidFill>
                  <a:srgbClr val="FF0000"/>
                </a:solidFill>
              </a:rPr>
              <a:t>선택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75270" y="3068960"/>
            <a:ext cx="4293029" cy="792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49" y="4152750"/>
            <a:ext cx="1885950" cy="147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582350" y="5085184"/>
            <a:ext cx="1885950" cy="543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09" y="464333"/>
            <a:ext cx="6446291" cy="37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8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4.</a:t>
            </a:r>
            <a:r>
              <a:rPr lang="ko-KR" altLang="en-US" sz="2400" dirty="0" smtClean="0"/>
              <a:t> </a:t>
            </a:r>
            <a:r>
              <a:rPr lang="ko-KR" altLang="en-US" sz="2400" dirty="0" err="1" smtClean="0"/>
              <a:t>모폴로지</a:t>
            </a:r>
            <a:r>
              <a:rPr lang="ko-KR" altLang="en-US" sz="2400" dirty="0" smtClean="0"/>
              <a:t> 필터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14" y="566587"/>
            <a:ext cx="4032448" cy="27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86" y="566587"/>
            <a:ext cx="3922270" cy="2732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89790" y="32036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Erosion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83173" y="320368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Dilation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14" y="3717032"/>
            <a:ext cx="4032448" cy="279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89790" y="638132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Opening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186" y="3711904"/>
            <a:ext cx="4037774" cy="273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440925" y="630932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Closing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6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1.</a:t>
            </a:r>
            <a:r>
              <a:rPr lang="ko-KR" altLang="en-US" sz="2400" dirty="0" smtClean="0"/>
              <a:t>히스토그램 평탄화 코드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0972"/>
            <a:ext cx="3543043" cy="511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20437"/>
            <a:ext cx="3960439" cy="1632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8024" y="1742711"/>
            <a:ext cx="3709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사용자로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부터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</a:rPr>
              <a:t>R,G,B</a:t>
            </a:r>
            <a:r>
              <a:rPr lang="ko-KR" altLang="en-US" sz="1200" dirty="0" smtClean="0">
                <a:solidFill>
                  <a:srgbClr val="FF0000"/>
                </a:solidFill>
              </a:rPr>
              <a:t>중 하나의 채널을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입력받고</a:t>
            </a:r>
            <a:r>
              <a:rPr lang="ko-KR" altLang="en-US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입력받은</a:t>
            </a:r>
            <a:r>
              <a:rPr lang="ko-KR" altLang="en-US" sz="1200" dirty="0" smtClean="0">
                <a:solidFill>
                  <a:srgbClr val="FF0000"/>
                </a:solidFill>
              </a:rPr>
              <a:t> 채널에 대한 히스토그램 그리고 평탄화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788024" y="1556792"/>
            <a:ext cx="144016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620688"/>
            <a:ext cx="8856984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018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5496" y="-171400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1.</a:t>
            </a:r>
            <a:r>
              <a:rPr lang="ko-KR" altLang="en-US" sz="2400" dirty="0" smtClean="0"/>
              <a:t>히스토그램 평탄화 결과</a:t>
            </a:r>
            <a:endParaRPr lang="ko-KR" altLang="en-US" sz="24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5496" y="1196752"/>
            <a:ext cx="7732148" cy="3762298"/>
            <a:chOff x="35496" y="759134"/>
            <a:chExt cx="7732148" cy="376229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759134"/>
              <a:ext cx="3854015" cy="20938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3896232" y="761581"/>
              <a:ext cx="1939913" cy="20913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5836145" y="766895"/>
              <a:ext cx="1925592" cy="2078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2503" y="2852936"/>
              <a:ext cx="1933729" cy="16587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6232" y="2864609"/>
              <a:ext cx="1939913" cy="1656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6146" y="2864609"/>
              <a:ext cx="1931498" cy="164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2864609"/>
              <a:ext cx="1929042" cy="1647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930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2.</a:t>
            </a:r>
            <a:r>
              <a:rPr lang="ko-KR" altLang="en-US" sz="2400" dirty="0" smtClean="0"/>
              <a:t>공간</a:t>
            </a:r>
            <a:r>
              <a:rPr lang="en-US" altLang="ko-KR" sz="2400" dirty="0"/>
              <a:t> </a:t>
            </a:r>
            <a:r>
              <a:rPr lang="ko-KR" altLang="en-US" sz="2400" dirty="0" smtClean="0"/>
              <a:t>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코드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79512" y="2780928"/>
            <a:ext cx="8496944" cy="3888432"/>
            <a:chOff x="179512" y="908720"/>
            <a:chExt cx="8496944" cy="388843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908720"/>
              <a:ext cx="4245195" cy="38884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6006" y="2987402"/>
              <a:ext cx="3600450" cy="1809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323528" y="3284984"/>
              <a:ext cx="1584176" cy="15121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074397" y="2987402"/>
              <a:ext cx="3602059" cy="18097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오른쪽 화살표 4"/>
            <p:cNvSpPr/>
            <p:nvPr/>
          </p:nvSpPr>
          <p:spPr>
            <a:xfrm flipV="1">
              <a:off x="1907704" y="3966669"/>
              <a:ext cx="3094733" cy="45719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986441"/>
            <a:ext cx="4320480" cy="157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0" y="197954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필셀에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생성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3" y="2060848"/>
            <a:ext cx="288031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>
            <a:off x="3059832" y="2159145"/>
            <a:ext cx="1512168" cy="457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148064" y="4213279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KEY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Diameter, </a:t>
            </a:r>
            <a:r>
              <a:rPr lang="en-US" altLang="ko-KR" dirty="0" err="1" smtClean="0"/>
              <a:t>SigmaColor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SigmaSpace</a:t>
            </a:r>
            <a:r>
              <a:rPr lang="en-US" altLang="ko-KR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16" y="476672"/>
            <a:ext cx="8971384" cy="464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69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5496" y="-171400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2. </a:t>
            </a:r>
            <a:r>
              <a:rPr lang="ko-KR" altLang="en-US" sz="2400" dirty="0" smtClean="0"/>
              <a:t>공간 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결과</a:t>
            </a:r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226550"/>
            <a:ext cx="6417296" cy="249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1" y="3939760"/>
            <a:ext cx="6462879" cy="251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9384" y="620688"/>
            <a:ext cx="641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Diameter</a:t>
            </a:r>
            <a:r>
              <a:rPr lang="ko-KR" altLang="en-US" dirty="0" smtClean="0"/>
              <a:t>만 변화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값을 변경하여도 변함이 없음</a:t>
            </a:r>
            <a:r>
              <a:rPr lang="en-US" altLang="ko-KR" dirty="0" smtClean="0"/>
              <a:t>)</a:t>
            </a:r>
          </a:p>
          <a:p>
            <a:r>
              <a:rPr lang="en-US" altLang="ko-KR" dirty="0"/>
              <a:t>d</a:t>
            </a:r>
            <a:r>
              <a:rPr lang="en-US" altLang="ko-KR" dirty="0" smtClean="0"/>
              <a:t>&gt;0</a:t>
            </a:r>
            <a:r>
              <a:rPr lang="ko-KR" altLang="en-US" dirty="0" smtClean="0"/>
              <a:t>이면 영향을 받지 않음</a:t>
            </a:r>
            <a:r>
              <a:rPr lang="en-US" altLang="ko-KR" dirty="0" smtClean="0"/>
              <a:t>, d&lt;=0 d </a:t>
            </a:r>
            <a:r>
              <a:rPr lang="ko-KR" altLang="en-US" dirty="0" smtClean="0"/>
              <a:t>값에 비례함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7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5496" y="-171400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2. </a:t>
            </a:r>
            <a:r>
              <a:rPr lang="ko-KR" altLang="en-US" sz="2400" dirty="0" smtClean="0"/>
              <a:t>공간 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결과</a:t>
            </a:r>
            <a:endParaRPr lang="ko-KR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9384" y="899428"/>
            <a:ext cx="782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SigmaColor</a:t>
            </a:r>
            <a:r>
              <a:rPr lang="ko-KR" altLang="en-US" dirty="0" smtClean="0"/>
              <a:t>만 변화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값이 클수록 이웃한 픽셀과 기준 색상의 영향이 커진다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1" y="1276783"/>
            <a:ext cx="6462879" cy="258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0" y="4005064"/>
            <a:ext cx="6462879" cy="257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타원 2"/>
          <p:cNvSpPr/>
          <p:nvPr/>
        </p:nvSpPr>
        <p:spPr>
          <a:xfrm>
            <a:off x="5148064" y="5661248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126757" y="2924944"/>
            <a:ext cx="57606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 txBox="1">
            <a:spLocks/>
          </p:cNvSpPr>
          <p:nvPr/>
        </p:nvSpPr>
        <p:spPr>
          <a:xfrm>
            <a:off x="35496" y="-171400"/>
            <a:ext cx="8229600" cy="9941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dirty="0" smtClean="0"/>
              <a:t>2. </a:t>
            </a:r>
            <a:r>
              <a:rPr lang="ko-KR" altLang="en-US" sz="2400" dirty="0" smtClean="0"/>
              <a:t>공간 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결과</a:t>
            </a:r>
            <a:endParaRPr lang="ko-KR" alt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29384" y="899428"/>
            <a:ext cx="641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SigmaSpace</a:t>
            </a:r>
            <a:r>
              <a:rPr lang="ko-KR" altLang="en-US" dirty="0" smtClean="0"/>
              <a:t>만 변화</a:t>
            </a:r>
            <a:r>
              <a:rPr lang="en-US" altLang="ko-KR" dirty="0" smtClean="0"/>
              <a:t>(</a:t>
            </a:r>
            <a:r>
              <a:rPr lang="ko-KR" altLang="en-US" dirty="0" smtClean="0"/>
              <a:t>값이 클수록 긴밀하게 주변 픽셀에 영향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미친다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" y="1268760"/>
            <a:ext cx="6485134" cy="2591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05064"/>
            <a:ext cx="6546680" cy="261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06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3.</a:t>
            </a:r>
            <a:r>
              <a:rPr lang="ko-KR" altLang="en-US" sz="2400" dirty="0" smtClean="0"/>
              <a:t>주파수 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코드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64" y="1268760"/>
            <a:ext cx="3853796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48" y="1247775"/>
            <a:ext cx="4113908" cy="261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548" y="4067919"/>
            <a:ext cx="17621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420134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반지름</a:t>
            </a:r>
            <a:r>
              <a:rPr lang="en-US" altLang="ko-KR" sz="1400" dirty="0" smtClean="0"/>
              <a:t>, L or H </a:t>
            </a:r>
            <a:r>
              <a:rPr lang="ko-KR" altLang="en-US" sz="1400" dirty="0" smtClean="0"/>
              <a:t>선택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58164" y="2492896"/>
            <a:ext cx="2845684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58164" y="3955716"/>
            <a:ext cx="3781788" cy="409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562548" y="1916832"/>
            <a:ext cx="4113908" cy="4093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660232" y="1547500"/>
            <a:ext cx="239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Mask </a:t>
            </a:r>
            <a:r>
              <a:rPr lang="ko-KR" altLang="en-US" dirty="0" smtClean="0">
                <a:solidFill>
                  <a:srgbClr val="FF0000"/>
                </a:solidFill>
              </a:rPr>
              <a:t>생성 및 결과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04664"/>
            <a:ext cx="8964488" cy="46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0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6512" y="-243408"/>
            <a:ext cx="8229600" cy="994122"/>
          </a:xfrm>
        </p:spPr>
        <p:txBody>
          <a:bodyPr>
            <a:normAutofit/>
          </a:bodyPr>
          <a:lstStyle/>
          <a:p>
            <a:pPr algn="l"/>
            <a:r>
              <a:rPr lang="en-US" altLang="ko-KR" sz="2400" dirty="0" smtClean="0"/>
              <a:t>3.</a:t>
            </a:r>
            <a:r>
              <a:rPr lang="ko-KR" altLang="en-US" sz="2400" dirty="0" smtClean="0"/>
              <a:t>주파수 도메인 </a:t>
            </a:r>
            <a:r>
              <a:rPr lang="ko-KR" altLang="en-US" sz="2400" dirty="0" err="1" smtClean="0"/>
              <a:t>필터링</a:t>
            </a:r>
            <a:r>
              <a:rPr lang="ko-KR" altLang="en-US" sz="2400" dirty="0" smtClean="0"/>
              <a:t> 결과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44" y="980728"/>
            <a:ext cx="38481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036422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반지름 </a:t>
            </a:r>
            <a:r>
              <a:rPr lang="en-US" altLang="ko-KR" dirty="0" smtClean="0"/>
              <a:t>: 5, 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 : H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147" y="908721"/>
            <a:ext cx="3645477" cy="315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41224" y="406778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반지름 </a:t>
            </a:r>
            <a:r>
              <a:rPr lang="en-US" altLang="ko-KR" dirty="0" smtClean="0"/>
              <a:t>: 5, </a:t>
            </a:r>
            <a:r>
              <a:rPr lang="en-US" altLang="ko-KR" dirty="0" err="1" smtClean="0"/>
              <a:t>Freq</a:t>
            </a:r>
            <a:r>
              <a:rPr lang="en-US" altLang="ko-KR" dirty="0" smtClean="0"/>
              <a:t> : 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82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183</Words>
  <Application>Microsoft Office PowerPoint</Application>
  <PresentationFormat>화면 슬라이드 쇼(4:3)</PresentationFormat>
  <Paragraphs>54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Office 테마</vt:lpstr>
      <vt:lpstr>프로그래밍 과제#1</vt:lpstr>
      <vt:lpstr>1.히스토그램 평탄화 코드</vt:lpstr>
      <vt:lpstr>PowerPoint 프레젠테이션</vt:lpstr>
      <vt:lpstr>2.공간 도메인 필터링 코드</vt:lpstr>
      <vt:lpstr>PowerPoint 프레젠테이션</vt:lpstr>
      <vt:lpstr>PowerPoint 프레젠테이션</vt:lpstr>
      <vt:lpstr>PowerPoint 프레젠테이션</vt:lpstr>
      <vt:lpstr>3.주파수 도메인 필터링 코드</vt:lpstr>
      <vt:lpstr>3.주파수 도메인 필터링 결과</vt:lpstr>
      <vt:lpstr>4. 모폴로지 필터</vt:lpstr>
      <vt:lpstr>4. 모폴로지 필터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Durable-Rules</dc:title>
  <dc:creator>Windows 사용자</dc:creator>
  <cp:lastModifiedBy>Windows 사용자</cp:lastModifiedBy>
  <cp:revision>24</cp:revision>
  <dcterms:created xsi:type="dcterms:W3CDTF">2021-04-01T00:28:22Z</dcterms:created>
  <dcterms:modified xsi:type="dcterms:W3CDTF">2021-10-13T05:09:23Z</dcterms:modified>
</cp:coreProperties>
</file>